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3" r:id="rId3"/>
    <p:sldId id="265" r:id="rId4"/>
    <p:sldId id="264" r:id="rId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6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7" d="100"/>
          <a:sy n="87" d="100"/>
        </p:scale>
        <p:origin x="6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6BB5-C87F-431D-BE1E-57FFF97F49E4}"/>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3466E416-5E12-42BC-857A-B867394850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99FC2A88-DEAD-4860-8051-2FC3749D088B}"/>
              </a:ext>
            </a:extLst>
          </p:cNvPr>
          <p:cNvSpPr>
            <a:spLocks noGrp="1"/>
          </p:cNvSpPr>
          <p:nvPr>
            <p:ph type="dt" sz="half" idx="10"/>
          </p:nvPr>
        </p:nvSpPr>
        <p:spPr/>
        <p:txBody>
          <a:bodyPr/>
          <a:lstStyle/>
          <a:p>
            <a:fld id="{C60C3FA6-83B3-4010-8A8C-7A2B6B55ED77}" type="datetimeFigureOut">
              <a:rPr lang="pt-BR" smtClean="0"/>
              <a:t>17/08/2021</a:t>
            </a:fld>
            <a:endParaRPr lang="pt-BR"/>
          </a:p>
        </p:txBody>
      </p:sp>
      <p:sp>
        <p:nvSpPr>
          <p:cNvPr id="5" name="Espaço Reservado para Rodapé 4">
            <a:extLst>
              <a:ext uri="{FF2B5EF4-FFF2-40B4-BE49-F238E27FC236}">
                <a16:creationId xmlns:a16="http://schemas.microsoft.com/office/drawing/2014/main" id="{E28A09BD-2CCF-44DA-AD38-17604F22C64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CF32623-181E-4F15-BCD6-943D54D3BFD6}"/>
              </a:ext>
            </a:extLst>
          </p:cNvPr>
          <p:cNvSpPr>
            <a:spLocks noGrp="1"/>
          </p:cNvSpPr>
          <p:nvPr>
            <p:ph type="sldNum" sz="quarter" idx="12"/>
          </p:nvPr>
        </p:nvSpPr>
        <p:spPr/>
        <p:txBody>
          <a:bodyPr/>
          <a:lstStyle/>
          <a:p>
            <a:fld id="{722EE42F-FE07-44FE-8AF5-F2D9894DDAD0}" type="slidenum">
              <a:rPr lang="pt-BR" smtClean="0"/>
              <a:t>‹nº›</a:t>
            </a:fld>
            <a:endParaRPr lang="pt-BR"/>
          </a:p>
        </p:txBody>
      </p:sp>
    </p:spTree>
    <p:extLst>
      <p:ext uri="{BB962C8B-B14F-4D97-AF65-F5344CB8AC3E}">
        <p14:creationId xmlns:p14="http://schemas.microsoft.com/office/powerpoint/2010/main" val="746609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3840E8-B255-4439-9C5A-52E0D8C9FCC4}"/>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02C949CD-7043-45FF-95E8-3BA3973FA60D}"/>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E0DA4B3-C8C5-47EB-85B2-AC6428341FEC}"/>
              </a:ext>
            </a:extLst>
          </p:cNvPr>
          <p:cNvSpPr>
            <a:spLocks noGrp="1"/>
          </p:cNvSpPr>
          <p:nvPr>
            <p:ph type="dt" sz="half" idx="10"/>
          </p:nvPr>
        </p:nvSpPr>
        <p:spPr/>
        <p:txBody>
          <a:bodyPr/>
          <a:lstStyle/>
          <a:p>
            <a:fld id="{C60C3FA6-83B3-4010-8A8C-7A2B6B55ED77}" type="datetimeFigureOut">
              <a:rPr lang="pt-BR" smtClean="0"/>
              <a:t>17/08/2021</a:t>
            </a:fld>
            <a:endParaRPr lang="pt-BR"/>
          </a:p>
        </p:txBody>
      </p:sp>
      <p:sp>
        <p:nvSpPr>
          <p:cNvPr id="5" name="Espaço Reservado para Rodapé 4">
            <a:extLst>
              <a:ext uri="{FF2B5EF4-FFF2-40B4-BE49-F238E27FC236}">
                <a16:creationId xmlns:a16="http://schemas.microsoft.com/office/drawing/2014/main" id="{AF8A09D5-595E-46ED-B11F-24A720BA92C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974042D-F4D2-4A1A-B955-1374A21C9C07}"/>
              </a:ext>
            </a:extLst>
          </p:cNvPr>
          <p:cNvSpPr>
            <a:spLocks noGrp="1"/>
          </p:cNvSpPr>
          <p:nvPr>
            <p:ph type="sldNum" sz="quarter" idx="12"/>
          </p:nvPr>
        </p:nvSpPr>
        <p:spPr/>
        <p:txBody>
          <a:bodyPr/>
          <a:lstStyle/>
          <a:p>
            <a:fld id="{722EE42F-FE07-44FE-8AF5-F2D9894DDAD0}" type="slidenum">
              <a:rPr lang="pt-BR" smtClean="0"/>
              <a:t>‹nº›</a:t>
            </a:fld>
            <a:endParaRPr lang="pt-BR"/>
          </a:p>
        </p:txBody>
      </p:sp>
    </p:spTree>
    <p:extLst>
      <p:ext uri="{BB962C8B-B14F-4D97-AF65-F5344CB8AC3E}">
        <p14:creationId xmlns:p14="http://schemas.microsoft.com/office/powerpoint/2010/main" val="2812997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67DD57D-0CD6-4C29-A655-0A8B51EDDCF5}"/>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C68AB7A8-0AC3-4304-9DCD-560DBC62FC5C}"/>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D1D9E7F-4658-43FB-B2F8-C92C7176173A}"/>
              </a:ext>
            </a:extLst>
          </p:cNvPr>
          <p:cNvSpPr>
            <a:spLocks noGrp="1"/>
          </p:cNvSpPr>
          <p:nvPr>
            <p:ph type="dt" sz="half" idx="10"/>
          </p:nvPr>
        </p:nvSpPr>
        <p:spPr/>
        <p:txBody>
          <a:bodyPr/>
          <a:lstStyle/>
          <a:p>
            <a:fld id="{C60C3FA6-83B3-4010-8A8C-7A2B6B55ED77}" type="datetimeFigureOut">
              <a:rPr lang="pt-BR" smtClean="0"/>
              <a:t>17/08/2021</a:t>
            </a:fld>
            <a:endParaRPr lang="pt-BR"/>
          </a:p>
        </p:txBody>
      </p:sp>
      <p:sp>
        <p:nvSpPr>
          <p:cNvPr id="5" name="Espaço Reservado para Rodapé 4">
            <a:extLst>
              <a:ext uri="{FF2B5EF4-FFF2-40B4-BE49-F238E27FC236}">
                <a16:creationId xmlns:a16="http://schemas.microsoft.com/office/drawing/2014/main" id="{B4C8CCBA-9D6A-4DB2-8581-B249C72184E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7902A6D-79A1-46C4-AD7A-23AB6D10C09B}"/>
              </a:ext>
            </a:extLst>
          </p:cNvPr>
          <p:cNvSpPr>
            <a:spLocks noGrp="1"/>
          </p:cNvSpPr>
          <p:nvPr>
            <p:ph type="sldNum" sz="quarter" idx="12"/>
          </p:nvPr>
        </p:nvSpPr>
        <p:spPr/>
        <p:txBody>
          <a:bodyPr/>
          <a:lstStyle/>
          <a:p>
            <a:fld id="{722EE42F-FE07-44FE-8AF5-F2D9894DDAD0}" type="slidenum">
              <a:rPr lang="pt-BR" smtClean="0"/>
              <a:t>‹nº›</a:t>
            </a:fld>
            <a:endParaRPr lang="pt-BR"/>
          </a:p>
        </p:txBody>
      </p:sp>
    </p:spTree>
    <p:extLst>
      <p:ext uri="{BB962C8B-B14F-4D97-AF65-F5344CB8AC3E}">
        <p14:creationId xmlns:p14="http://schemas.microsoft.com/office/powerpoint/2010/main" val="726808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4C5ACA-3C93-4CFA-BFEF-205B8EA4B47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75A7DA1-A229-44B9-84A6-F9891F57B9A7}"/>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DF80238-7D15-42E7-BD2E-0B1F5B9A9F59}"/>
              </a:ext>
            </a:extLst>
          </p:cNvPr>
          <p:cNvSpPr>
            <a:spLocks noGrp="1"/>
          </p:cNvSpPr>
          <p:nvPr>
            <p:ph type="dt" sz="half" idx="10"/>
          </p:nvPr>
        </p:nvSpPr>
        <p:spPr/>
        <p:txBody>
          <a:bodyPr/>
          <a:lstStyle/>
          <a:p>
            <a:fld id="{C60C3FA6-83B3-4010-8A8C-7A2B6B55ED77}" type="datetimeFigureOut">
              <a:rPr lang="pt-BR" smtClean="0"/>
              <a:t>17/08/2021</a:t>
            </a:fld>
            <a:endParaRPr lang="pt-BR"/>
          </a:p>
        </p:txBody>
      </p:sp>
      <p:sp>
        <p:nvSpPr>
          <p:cNvPr id="5" name="Espaço Reservado para Rodapé 4">
            <a:extLst>
              <a:ext uri="{FF2B5EF4-FFF2-40B4-BE49-F238E27FC236}">
                <a16:creationId xmlns:a16="http://schemas.microsoft.com/office/drawing/2014/main" id="{9E812EDE-B662-4AD1-8BB1-1115881B510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EA1EC1B-1563-44AC-8056-5BF4EFA19AFD}"/>
              </a:ext>
            </a:extLst>
          </p:cNvPr>
          <p:cNvSpPr>
            <a:spLocks noGrp="1"/>
          </p:cNvSpPr>
          <p:nvPr>
            <p:ph type="sldNum" sz="quarter" idx="12"/>
          </p:nvPr>
        </p:nvSpPr>
        <p:spPr/>
        <p:txBody>
          <a:bodyPr/>
          <a:lstStyle/>
          <a:p>
            <a:fld id="{722EE42F-FE07-44FE-8AF5-F2D9894DDAD0}" type="slidenum">
              <a:rPr lang="pt-BR" smtClean="0"/>
              <a:t>‹nº›</a:t>
            </a:fld>
            <a:endParaRPr lang="pt-BR"/>
          </a:p>
        </p:txBody>
      </p:sp>
    </p:spTree>
    <p:extLst>
      <p:ext uri="{BB962C8B-B14F-4D97-AF65-F5344CB8AC3E}">
        <p14:creationId xmlns:p14="http://schemas.microsoft.com/office/powerpoint/2010/main" val="2356586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A4D646-C0B3-4915-B22B-14B5762DEFCA}"/>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298F367F-A912-437F-B66F-73D46A0FCE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996CD705-8C2D-4B13-99F8-E0920238AD8F}"/>
              </a:ext>
            </a:extLst>
          </p:cNvPr>
          <p:cNvSpPr>
            <a:spLocks noGrp="1"/>
          </p:cNvSpPr>
          <p:nvPr>
            <p:ph type="dt" sz="half" idx="10"/>
          </p:nvPr>
        </p:nvSpPr>
        <p:spPr/>
        <p:txBody>
          <a:bodyPr/>
          <a:lstStyle/>
          <a:p>
            <a:fld id="{C60C3FA6-83B3-4010-8A8C-7A2B6B55ED77}" type="datetimeFigureOut">
              <a:rPr lang="pt-BR" smtClean="0"/>
              <a:t>17/08/2021</a:t>
            </a:fld>
            <a:endParaRPr lang="pt-BR"/>
          </a:p>
        </p:txBody>
      </p:sp>
      <p:sp>
        <p:nvSpPr>
          <p:cNvPr id="5" name="Espaço Reservado para Rodapé 4">
            <a:extLst>
              <a:ext uri="{FF2B5EF4-FFF2-40B4-BE49-F238E27FC236}">
                <a16:creationId xmlns:a16="http://schemas.microsoft.com/office/drawing/2014/main" id="{FE26F676-F415-4B57-94B1-AFAEBD91CAD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AB099B2-A06D-47D7-9E3B-640A9A318415}"/>
              </a:ext>
            </a:extLst>
          </p:cNvPr>
          <p:cNvSpPr>
            <a:spLocks noGrp="1"/>
          </p:cNvSpPr>
          <p:nvPr>
            <p:ph type="sldNum" sz="quarter" idx="12"/>
          </p:nvPr>
        </p:nvSpPr>
        <p:spPr/>
        <p:txBody>
          <a:bodyPr/>
          <a:lstStyle/>
          <a:p>
            <a:fld id="{722EE42F-FE07-44FE-8AF5-F2D9894DDAD0}" type="slidenum">
              <a:rPr lang="pt-BR" smtClean="0"/>
              <a:t>‹nº›</a:t>
            </a:fld>
            <a:endParaRPr lang="pt-BR"/>
          </a:p>
        </p:txBody>
      </p:sp>
    </p:spTree>
    <p:extLst>
      <p:ext uri="{BB962C8B-B14F-4D97-AF65-F5344CB8AC3E}">
        <p14:creationId xmlns:p14="http://schemas.microsoft.com/office/powerpoint/2010/main" val="3036716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202EA0-0118-41EF-B4EF-811F210D8C5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D82C17A-B27F-49FE-B80C-0C9453CE5F39}"/>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F22C974A-53A9-41FC-90E3-F15CE1A36D48}"/>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13FFA627-C41C-4F95-B3DD-D91D2EA7824A}"/>
              </a:ext>
            </a:extLst>
          </p:cNvPr>
          <p:cNvSpPr>
            <a:spLocks noGrp="1"/>
          </p:cNvSpPr>
          <p:nvPr>
            <p:ph type="dt" sz="half" idx="10"/>
          </p:nvPr>
        </p:nvSpPr>
        <p:spPr/>
        <p:txBody>
          <a:bodyPr/>
          <a:lstStyle/>
          <a:p>
            <a:fld id="{C60C3FA6-83B3-4010-8A8C-7A2B6B55ED77}" type="datetimeFigureOut">
              <a:rPr lang="pt-BR" smtClean="0"/>
              <a:t>17/08/2021</a:t>
            </a:fld>
            <a:endParaRPr lang="pt-BR"/>
          </a:p>
        </p:txBody>
      </p:sp>
      <p:sp>
        <p:nvSpPr>
          <p:cNvPr id="6" name="Espaço Reservado para Rodapé 5">
            <a:extLst>
              <a:ext uri="{FF2B5EF4-FFF2-40B4-BE49-F238E27FC236}">
                <a16:creationId xmlns:a16="http://schemas.microsoft.com/office/drawing/2014/main" id="{78A5B8C0-A01A-4C44-B289-C074CF5DCF6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502AF45E-7CD8-4D1A-ABB2-B7ED74F129B1}"/>
              </a:ext>
            </a:extLst>
          </p:cNvPr>
          <p:cNvSpPr>
            <a:spLocks noGrp="1"/>
          </p:cNvSpPr>
          <p:nvPr>
            <p:ph type="sldNum" sz="quarter" idx="12"/>
          </p:nvPr>
        </p:nvSpPr>
        <p:spPr/>
        <p:txBody>
          <a:bodyPr/>
          <a:lstStyle/>
          <a:p>
            <a:fld id="{722EE42F-FE07-44FE-8AF5-F2D9894DDAD0}" type="slidenum">
              <a:rPr lang="pt-BR" smtClean="0"/>
              <a:t>‹nº›</a:t>
            </a:fld>
            <a:endParaRPr lang="pt-BR"/>
          </a:p>
        </p:txBody>
      </p:sp>
    </p:spTree>
    <p:extLst>
      <p:ext uri="{BB962C8B-B14F-4D97-AF65-F5344CB8AC3E}">
        <p14:creationId xmlns:p14="http://schemas.microsoft.com/office/powerpoint/2010/main" val="2982795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9AC845-2FF2-4013-875B-2AE24AD2F839}"/>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0E74C6FC-E577-423E-8D1F-125405ED1C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62EA0CDC-5C99-4890-A34C-07978851A348}"/>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408521A0-B5F0-4441-AF0C-686653F481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8F3A4BD-CDD8-4E35-B702-8A9B3B10B5A8}"/>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ED702A0A-A5FC-4BC5-BE40-10F4B9A428CC}"/>
              </a:ext>
            </a:extLst>
          </p:cNvPr>
          <p:cNvSpPr>
            <a:spLocks noGrp="1"/>
          </p:cNvSpPr>
          <p:nvPr>
            <p:ph type="dt" sz="half" idx="10"/>
          </p:nvPr>
        </p:nvSpPr>
        <p:spPr/>
        <p:txBody>
          <a:bodyPr/>
          <a:lstStyle/>
          <a:p>
            <a:fld id="{C60C3FA6-83B3-4010-8A8C-7A2B6B55ED77}" type="datetimeFigureOut">
              <a:rPr lang="pt-BR" smtClean="0"/>
              <a:t>17/08/2021</a:t>
            </a:fld>
            <a:endParaRPr lang="pt-BR"/>
          </a:p>
        </p:txBody>
      </p:sp>
      <p:sp>
        <p:nvSpPr>
          <p:cNvPr id="8" name="Espaço Reservado para Rodapé 7">
            <a:extLst>
              <a:ext uri="{FF2B5EF4-FFF2-40B4-BE49-F238E27FC236}">
                <a16:creationId xmlns:a16="http://schemas.microsoft.com/office/drawing/2014/main" id="{215F0F71-8416-46DF-8D02-26DD5403AA72}"/>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8ED021F0-5F3A-412C-B7D7-DA05B628A3C0}"/>
              </a:ext>
            </a:extLst>
          </p:cNvPr>
          <p:cNvSpPr>
            <a:spLocks noGrp="1"/>
          </p:cNvSpPr>
          <p:nvPr>
            <p:ph type="sldNum" sz="quarter" idx="12"/>
          </p:nvPr>
        </p:nvSpPr>
        <p:spPr/>
        <p:txBody>
          <a:bodyPr/>
          <a:lstStyle/>
          <a:p>
            <a:fld id="{722EE42F-FE07-44FE-8AF5-F2D9894DDAD0}" type="slidenum">
              <a:rPr lang="pt-BR" smtClean="0"/>
              <a:t>‹nº›</a:t>
            </a:fld>
            <a:endParaRPr lang="pt-BR"/>
          </a:p>
        </p:txBody>
      </p:sp>
    </p:spTree>
    <p:extLst>
      <p:ext uri="{BB962C8B-B14F-4D97-AF65-F5344CB8AC3E}">
        <p14:creationId xmlns:p14="http://schemas.microsoft.com/office/powerpoint/2010/main" val="179088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19AB52-F826-4505-984B-0242E9641058}"/>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086A2C45-7B03-4311-8C76-34F2E03E26B7}"/>
              </a:ext>
            </a:extLst>
          </p:cNvPr>
          <p:cNvSpPr>
            <a:spLocks noGrp="1"/>
          </p:cNvSpPr>
          <p:nvPr>
            <p:ph type="dt" sz="half" idx="10"/>
          </p:nvPr>
        </p:nvSpPr>
        <p:spPr/>
        <p:txBody>
          <a:bodyPr/>
          <a:lstStyle/>
          <a:p>
            <a:fld id="{C60C3FA6-83B3-4010-8A8C-7A2B6B55ED77}" type="datetimeFigureOut">
              <a:rPr lang="pt-BR" smtClean="0"/>
              <a:t>17/08/2021</a:t>
            </a:fld>
            <a:endParaRPr lang="pt-BR"/>
          </a:p>
        </p:txBody>
      </p:sp>
      <p:sp>
        <p:nvSpPr>
          <p:cNvPr id="4" name="Espaço Reservado para Rodapé 3">
            <a:extLst>
              <a:ext uri="{FF2B5EF4-FFF2-40B4-BE49-F238E27FC236}">
                <a16:creationId xmlns:a16="http://schemas.microsoft.com/office/drawing/2014/main" id="{B2E93F95-DDB4-4BC1-B10D-EC85BB7F868E}"/>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CCC7E585-DBC6-442B-B922-8C25AF370FBF}"/>
              </a:ext>
            </a:extLst>
          </p:cNvPr>
          <p:cNvSpPr>
            <a:spLocks noGrp="1"/>
          </p:cNvSpPr>
          <p:nvPr>
            <p:ph type="sldNum" sz="quarter" idx="12"/>
          </p:nvPr>
        </p:nvSpPr>
        <p:spPr/>
        <p:txBody>
          <a:bodyPr/>
          <a:lstStyle/>
          <a:p>
            <a:fld id="{722EE42F-FE07-44FE-8AF5-F2D9894DDAD0}" type="slidenum">
              <a:rPr lang="pt-BR" smtClean="0"/>
              <a:t>‹nº›</a:t>
            </a:fld>
            <a:endParaRPr lang="pt-BR"/>
          </a:p>
        </p:txBody>
      </p:sp>
    </p:spTree>
    <p:extLst>
      <p:ext uri="{BB962C8B-B14F-4D97-AF65-F5344CB8AC3E}">
        <p14:creationId xmlns:p14="http://schemas.microsoft.com/office/powerpoint/2010/main" val="1628264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958C7A91-3DFC-4EF5-AE13-DD6F0B315673}"/>
              </a:ext>
            </a:extLst>
          </p:cNvPr>
          <p:cNvSpPr>
            <a:spLocks noGrp="1"/>
          </p:cNvSpPr>
          <p:nvPr>
            <p:ph type="dt" sz="half" idx="10"/>
          </p:nvPr>
        </p:nvSpPr>
        <p:spPr/>
        <p:txBody>
          <a:bodyPr/>
          <a:lstStyle/>
          <a:p>
            <a:fld id="{C60C3FA6-83B3-4010-8A8C-7A2B6B55ED77}" type="datetimeFigureOut">
              <a:rPr lang="pt-BR" smtClean="0"/>
              <a:t>17/08/2021</a:t>
            </a:fld>
            <a:endParaRPr lang="pt-BR"/>
          </a:p>
        </p:txBody>
      </p:sp>
      <p:sp>
        <p:nvSpPr>
          <p:cNvPr id="3" name="Espaço Reservado para Rodapé 2">
            <a:extLst>
              <a:ext uri="{FF2B5EF4-FFF2-40B4-BE49-F238E27FC236}">
                <a16:creationId xmlns:a16="http://schemas.microsoft.com/office/drawing/2014/main" id="{B29D2D24-D60A-4DAC-9EC7-DFC374B3F5AD}"/>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4E291338-FD25-435B-ACFB-CCCE0CC4DBED}"/>
              </a:ext>
            </a:extLst>
          </p:cNvPr>
          <p:cNvSpPr>
            <a:spLocks noGrp="1"/>
          </p:cNvSpPr>
          <p:nvPr>
            <p:ph type="sldNum" sz="quarter" idx="12"/>
          </p:nvPr>
        </p:nvSpPr>
        <p:spPr/>
        <p:txBody>
          <a:bodyPr/>
          <a:lstStyle/>
          <a:p>
            <a:fld id="{722EE42F-FE07-44FE-8AF5-F2D9894DDAD0}" type="slidenum">
              <a:rPr lang="pt-BR" smtClean="0"/>
              <a:t>‹nº›</a:t>
            </a:fld>
            <a:endParaRPr lang="pt-BR"/>
          </a:p>
        </p:txBody>
      </p:sp>
    </p:spTree>
    <p:extLst>
      <p:ext uri="{BB962C8B-B14F-4D97-AF65-F5344CB8AC3E}">
        <p14:creationId xmlns:p14="http://schemas.microsoft.com/office/powerpoint/2010/main" val="4112442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AB8430-2BD7-4715-A814-05A21C487FAC}"/>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5D58DC3B-EF4E-4091-BF11-E28BEB42DC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5ED1DA95-A492-4410-A88E-A712575B94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BD12B93D-75CC-49D0-BCE0-9CFA2F84A46C}"/>
              </a:ext>
            </a:extLst>
          </p:cNvPr>
          <p:cNvSpPr>
            <a:spLocks noGrp="1"/>
          </p:cNvSpPr>
          <p:nvPr>
            <p:ph type="dt" sz="half" idx="10"/>
          </p:nvPr>
        </p:nvSpPr>
        <p:spPr/>
        <p:txBody>
          <a:bodyPr/>
          <a:lstStyle/>
          <a:p>
            <a:fld id="{C60C3FA6-83B3-4010-8A8C-7A2B6B55ED77}" type="datetimeFigureOut">
              <a:rPr lang="pt-BR" smtClean="0"/>
              <a:t>17/08/2021</a:t>
            </a:fld>
            <a:endParaRPr lang="pt-BR"/>
          </a:p>
        </p:txBody>
      </p:sp>
      <p:sp>
        <p:nvSpPr>
          <p:cNvPr id="6" name="Espaço Reservado para Rodapé 5">
            <a:extLst>
              <a:ext uri="{FF2B5EF4-FFF2-40B4-BE49-F238E27FC236}">
                <a16:creationId xmlns:a16="http://schemas.microsoft.com/office/drawing/2014/main" id="{9D33E7AA-B18C-453D-89AA-ED79908AC60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160450C-9B04-4B55-BBE0-0EF86FA554D1}"/>
              </a:ext>
            </a:extLst>
          </p:cNvPr>
          <p:cNvSpPr>
            <a:spLocks noGrp="1"/>
          </p:cNvSpPr>
          <p:nvPr>
            <p:ph type="sldNum" sz="quarter" idx="12"/>
          </p:nvPr>
        </p:nvSpPr>
        <p:spPr/>
        <p:txBody>
          <a:bodyPr/>
          <a:lstStyle/>
          <a:p>
            <a:fld id="{722EE42F-FE07-44FE-8AF5-F2D9894DDAD0}" type="slidenum">
              <a:rPr lang="pt-BR" smtClean="0"/>
              <a:t>‹nº›</a:t>
            </a:fld>
            <a:endParaRPr lang="pt-BR"/>
          </a:p>
        </p:txBody>
      </p:sp>
    </p:spTree>
    <p:extLst>
      <p:ext uri="{BB962C8B-B14F-4D97-AF65-F5344CB8AC3E}">
        <p14:creationId xmlns:p14="http://schemas.microsoft.com/office/powerpoint/2010/main" val="1295119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593278-DECF-4B4E-927E-87903E68ADAC}"/>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74DBAE0C-139C-4983-AFE8-43F1391633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F00E67DB-D6D5-44A8-9E9D-2AD7F0A3AB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285AAF17-575E-43BD-97B9-5548E4C36DB7}"/>
              </a:ext>
            </a:extLst>
          </p:cNvPr>
          <p:cNvSpPr>
            <a:spLocks noGrp="1"/>
          </p:cNvSpPr>
          <p:nvPr>
            <p:ph type="dt" sz="half" idx="10"/>
          </p:nvPr>
        </p:nvSpPr>
        <p:spPr/>
        <p:txBody>
          <a:bodyPr/>
          <a:lstStyle/>
          <a:p>
            <a:fld id="{C60C3FA6-83B3-4010-8A8C-7A2B6B55ED77}" type="datetimeFigureOut">
              <a:rPr lang="pt-BR" smtClean="0"/>
              <a:t>17/08/2021</a:t>
            </a:fld>
            <a:endParaRPr lang="pt-BR"/>
          </a:p>
        </p:txBody>
      </p:sp>
      <p:sp>
        <p:nvSpPr>
          <p:cNvPr id="6" name="Espaço Reservado para Rodapé 5">
            <a:extLst>
              <a:ext uri="{FF2B5EF4-FFF2-40B4-BE49-F238E27FC236}">
                <a16:creationId xmlns:a16="http://schemas.microsoft.com/office/drawing/2014/main" id="{363E8A09-A30E-4E59-BF74-F80E6136321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7352AC7-67CE-404A-89B6-CA9B2814B386}"/>
              </a:ext>
            </a:extLst>
          </p:cNvPr>
          <p:cNvSpPr>
            <a:spLocks noGrp="1"/>
          </p:cNvSpPr>
          <p:nvPr>
            <p:ph type="sldNum" sz="quarter" idx="12"/>
          </p:nvPr>
        </p:nvSpPr>
        <p:spPr/>
        <p:txBody>
          <a:bodyPr/>
          <a:lstStyle/>
          <a:p>
            <a:fld id="{722EE42F-FE07-44FE-8AF5-F2D9894DDAD0}" type="slidenum">
              <a:rPr lang="pt-BR" smtClean="0"/>
              <a:t>‹nº›</a:t>
            </a:fld>
            <a:endParaRPr lang="pt-BR"/>
          </a:p>
        </p:txBody>
      </p:sp>
    </p:spTree>
    <p:extLst>
      <p:ext uri="{BB962C8B-B14F-4D97-AF65-F5344CB8AC3E}">
        <p14:creationId xmlns:p14="http://schemas.microsoft.com/office/powerpoint/2010/main" val="2549521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A96F6542-58B1-4DFD-9C79-EC77C114AB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C55991BE-6B3C-40F9-AA34-C8CA791969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70B36F5-B938-4C03-8AA8-3E137FC1A4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0C3FA6-83B3-4010-8A8C-7A2B6B55ED77}" type="datetimeFigureOut">
              <a:rPr lang="pt-BR" smtClean="0"/>
              <a:t>17/08/2021</a:t>
            </a:fld>
            <a:endParaRPr lang="pt-BR"/>
          </a:p>
        </p:txBody>
      </p:sp>
      <p:sp>
        <p:nvSpPr>
          <p:cNvPr id="5" name="Espaço Reservado para Rodapé 4">
            <a:extLst>
              <a:ext uri="{FF2B5EF4-FFF2-40B4-BE49-F238E27FC236}">
                <a16:creationId xmlns:a16="http://schemas.microsoft.com/office/drawing/2014/main" id="{8EFDA0BC-46D3-45D6-AD3F-79057226C0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609A8BED-8AA4-4091-9054-B9D4ADA4BD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2EE42F-FE07-44FE-8AF5-F2D9894DDAD0}" type="slidenum">
              <a:rPr lang="pt-BR" smtClean="0"/>
              <a:t>‹nº›</a:t>
            </a:fld>
            <a:endParaRPr lang="pt-BR"/>
          </a:p>
        </p:txBody>
      </p:sp>
    </p:spTree>
    <p:extLst>
      <p:ext uri="{BB962C8B-B14F-4D97-AF65-F5344CB8AC3E}">
        <p14:creationId xmlns:p14="http://schemas.microsoft.com/office/powerpoint/2010/main" val="286904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m 25">
            <a:extLst>
              <a:ext uri="{FF2B5EF4-FFF2-40B4-BE49-F238E27FC236}">
                <a16:creationId xmlns:a16="http://schemas.microsoft.com/office/drawing/2014/main" id="{66E1E0C0-FBC3-4B44-91AE-CF93F4EB9B84}"/>
              </a:ext>
            </a:extLst>
          </p:cNvPr>
          <p:cNvPicPr>
            <a:picLocks noChangeAspect="1"/>
          </p:cNvPicPr>
          <p:nvPr/>
        </p:nvPicPr>
        <p:blipFill rotWithShape="1">
          <a:blip r:embed="rId2">
            <a:extLst>
              <a:ext uri="{28A0092B-C50C-407E-A947-70E740481C1C}">
                <a14:useLocalDpi xmlns:a14="http://schemas.microsoft.com/office/drawing/2010/main" val="0"/>
              </a:ext>
            </a:extLst>
          </a:blip>
          <a:srcRect b="57358"/>
          <a:stretch/>
        </p:blipFill>
        <p:spPr>
          <a:xfrm flipH="1">
            <a:off x="0" y="0"/>
            <a:ext cx="12192000" cy="2924432"/>
          </a:xfrm>
          <a:prstGeom prst="rect">
            <a:avLst/>
          </a:prstGeom>
          <a:ln>
            <a:noFill/>
          </a:ln>
        </p:spPr>
      </p:pic>
      <p:sp>
        <p:nvSpPr>
          <p:cNvPr id="9" name="CaixaDeTexto 8">
            <a:extLst>
              <a:ext uri="{FF2B5EF4-FFF2-40B4-BE49-F238E27FC236}">
                <a16:creationId xmlns:a16="http://schemas.microsoft.com/office/drawing/2014/main" id="{6AA49ABA-3E66-44D4-A2AD-3AC763676996}"/>
              </a:ext>
            </a:extLst>
          </p:cNvPr>
          <p:cNvSpPr txBox="1"/>
          <p:nvPr/>
        </p:nvSpPr>
        <p:spPr>
          <a:xfrm>
            <a:off x="933691" y="4421821"/>
            <a:ext cx="7539789" cy="523220"/>
          </a:xfrm>
          <a:prstGeom prst="rect">
            <a:avLst/>
          </a:prstGeom>
          <a:noFill/>
        </p:spPr>
        <p:txBody>
          <a:bodyPr wrap="square" rtlCol="0">
            <a:spAutoFit/>
          </a:bodyPr>
          <a:lstStyle/>
          <a:p>
            <a:r>
              <a:rPr lang="pt-BR" sz="1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Nome do autor 1;</a:t>
            </a:r>
          </a:p>
          <a:p>
            <a:endParaRPr lang="pt-BR" sz="1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CaixaDeTexto 13">
            <a:extLst>
              <a:ext uri="{FF2B5EF4-FFF2-40B4-BE49-F238E27FC236}">
                <a16:creationId xmlns:a16="http://schemas.microsoft.com/office/drawing/2014/main" id="{73E12CB1-9B7A-4DF1-AB56-6DED4DAA62B1}"/>
              </a:ext>
            </a:extLst>
          </p:cNvPr>
          <p:cNvSpPr txBox="1"/>
          <p:nvPr/>
        </p:nvSpPr>
        <p:spPr>
          <a:xfrm>
            <a:off x="933691" y="3297192"/>
            <a:ext cx="8133347" cy="954107"/>
          </a:xfrm>
          <a:prstGeom prst="rect">
            <a:avLst/>
          </a:prstGeom>
          <a:noFill/>
        </p:spPr>
        <p:txBody>
          <a:bodyPr wrap="square" rtlCol="0">
            <a:spAutoFit/>
          </a:bodyPr>
          <a:lstStyle/>
          <a:p>
            <a:r>
              <a:rPr lang="pt-BR" sz="2800" b="1" dirty="0">
                <a:latin typeface="Tahoma" panose="020B0604030504040204" pitchFamily="34" charset="0"/>
                <a:ea typeface="Tahoma" panose="020B0604030504040204" pitchFamily="34" charset="0"/>
                <a:cs typeface="Tahoma" panose="020B0604030504040204" pitchFamily="34" charset="0"/>
              </a:rPr>
              <a:t>Título da Palestra</a:t>
            </a:r>
          </a:p>
          <a:p>
            <a:r>
              <a:rPr lang="pt-BR" sz="2800" dirty="0">
                <a:latin typeface="Tahoma" panose="020B0604030504040204" pitchFamily="34" charset="0"/>
                <a:ea typeface="Tahoma" panose="020B0604030504040204" pitchFamily="34" charset="0"/>
                <a:cs typeface="Tahoma" panose="020B0604030504040204" pitchFamily="34" charset="0"/>
              </a:rPr>
              <a:t>subtítulo da palestra </a:t>
            </a:r>
            <a:r>
              <a:rPr lang="pt-BR" sz="2800" dirty="0" err="1">
                <a:latin typeface="Tahoma" panose="020B0604030504040204" pitchFamily="34" charset="0"/>
                <a:ea typeface="Tahoma" panose="020B0604030504040204" pitchFamily="34" charset="0"/>
                <a:cs typeface="Tahoma" panose="020B0604030504040204" pitchFamily="34" charset="0"/>
              </a:rPr>
              <a:t>Tahoma</a:t>
            </a:r>
            <a:r>
              <a:rPr lang="pt-BR" sz="2800" dirty="0">
                <a:latin typeface="Tahoma" panose="020B0604030504040204" pitchFamily="34" charset="0"/>
                <a:ea typeface="Tahoma" panose="020B0604030504040204" pitchFamily="34" charset="0"/>
                <a:cs typeface="Tahoma" panose="020B0604030504040204" pitchFamily="34" charset="0"/>
              </a:rPr>
              <a:t> regular (se houver).</a:t>
            </a:r>
          </a:p>
        </p:txBody>
      </p:sp>
      <p:pic>
        <p:nvPicPr>
          <p:cNvPr id="30" name="Imagem 29">
            <a:extLst>
              <a:ext uri="{FF2B5EF4-FFF2-40B4-BE49-F238E27FC236}">
                <a16:creationId xmlns:a16="http://schemas.microsoft.com/office/drawing/2014/main" id="{B71B42BE-C7CB-4655-A80F-38461DC5D4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843" y="632286"/>
            <a:ext cx="10462314" cy="1601414"/>
          </a:xfrm>
          <a:prstGeom prst="rect">
            <a:avLst/>
          </a:prstGeom>
        </p:spPr>
      </p:pic>
      <p:pic>
        <p:nvPicPr>
          <p:cNvPr id="34" name="Imagem 33">
            <a:extLst>
              <a:ext uri="{FF2B5EF4-FFF2-40B4-BE49-F238E27FC236}">
                <a16:creationId xmlns:a16="http://schemas.microsoft.com/office/drawing/2014/main" id="{8366DF12-2B03-46C1-8A83-7C0920EAD8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1471" y="5735855"/>
            <a:ext cx="4572009" cy="762002"/>
          </a:xfrm>
          <a:prstGeom prst="rect">
            <a:avLst/>
          </a:prstGeom>
        </p:spPr>
      </p:pic>
    </p:spTree>
    <p:extLst>
      <p:ext uri="{BB962C8B-B14F-4D97-AF65-F5344CB8AC3E}">
        <p14:creationId xmlns:p14="http://schemas.microsoft.com/office/powerpoint/2010/main" val="876610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BE2B97D0-B900-427C-B79F-FF0E2D10236F}"/>
              </a:ext>
            </a:extLst>
          </p:cNvPr>
          <p:cNvPicPr>
            <a:picLocks noChangeAspect="1"/>
          </p:cNvPicPr>
          <p:nvPr/>
        </p:nvPicPr>
        <p:blipFill rotWithShape="1">
          <a:blip r:embed="rId2">
            <a:extLst>
              <a:ext uri="{28A0092B-C50C-407E-A947-70E740481C1C}">
                <a14:useLocalDpi xmlns:a14="http://schemas.microsoft.com/office/drawing/2010/main" val="0"/>
              </a:ext>
            </a:extLst>
          </a:blip>
          <a:srcRect b="86199"/>
          <a:stretch/>
        </p:blipFill>
        <p:spPr>
          <a:xfrm flipH="1">
            <a:off x="0" y="0"/>
            <a:ext cx="12192000" cy="946484"/>
          </a:xfrm>
          <a:prstGeom prst="rect">
            <a:avLst/>
          </a:prstGeom>
        </p:spPr>
      </p:pic>
      <p:sp>
        <p:nvSpPr>
          <p:cNvPr id="16" name="CaixaDeTexto 15">
            <a:extLst>
              <a:ext uri="{FF2B5EF4-FFF2-40B4-BE49-F238E27FC236}">
                <a16:creationId xmlns:a16="http://schemas.microsoft.com/office/drawing/2014/main" id="{BC0893E8-2BB5-4555-927B-F3F4F879B1C8}"/>
              </a:ext>
            </a:extLst>
          </p:cNvPr>
          <p:cNvSpPr txBox="1"/>
          <p:nvPr/>
        </p:nvSpPr>
        <p:spPr>
          <a:xfrm>
            <a:off x="313042" y="288576"/>
            <a:ext cx="8031892" cy="369332"/>
          </a:xfrm>
          <a:prstGeom prst="rect">
            <a:avLst/>
          </a:prstGeom>
          <a:noFill/>
        </p:spPr>
        <p:txBody>
          <a:bodyPr wrap="square" rtlCol="0">
            <a:spAutoFit/>
          </a:bodyPr>
          <a:lstStyle/>
          <a:p>
            <a:r>
              <a:rPr lang="pt-BR" b="1" dirty="0">
                <a:solidFill>
                  <a:srgbClr val="F3E69F"/>
                </a:solidFill>
                <a:latin typeface="Vision" pitchFamily="50" charset="0"/>
              </a:rPr>
              <a:t>II Jornada de Pesquisa do Programa de Pós-Graduação em Design - UFMA</a:t>
            </a:r>
          </a:p>
        </p:txBody>
      </p:sp>
      <p:sp>
        <p:nvSpPr>
          <p:cNvPr id="17" name="CaixaDeTexto 16">
            <a:extLst>
              <a:ext uri="{FF2B5EF4-FFF2-40B4-BE49-F238E27FC236}">
                <a16:creationId xmlns:a16="http://schemas.microsoft.com/office/drawing/2014/main" id="{2FED60EF-D101-4232-B2E5-20C1744DF540}"/>
              </a:ext>
            </a:extLst>
          </p:cNvPr>
          <p:cNvSpPr txBox="1"/>
          <p:nvPr/>
        </p:nvSpPr>
        <p:spPr>
          <a:xfrm>
            <a:off x="1098234" y="2353260"/>
            <a:ext cx="5555551" cy="461665"/>
          </a:xfrm>
          <a:prstGeom prst="rect">
            <a:avLst/>
          </a:prstGeom>
          <a:noFill/>
        </p:spPr>
        <p:txBody>
          <a:bodyPr wrap="square" rtlCol="0">
            <a:spAutoFit/>
          </a:bodyPr>
          <a:lstStyle/>
          <a:p>
            <a:r>
              <a:rPr lang="pt-BR" sz="2400" b="1" dirty="0">
                <a:latin typeface="Tahoma" panose="020B0604030504040204" pitchFamily="34" charset="0"/>
                <a:ea typeface="Tahoma" panose="020B0604030504040204" pitchFamily="34" charset="0"/>
                <a:cs typeface="Tahoma" panose="020B0604030504040204" pitchFamily="34" charset="0"/>
              </a:rPr>
              <a:t>1. Apenas texto</a:t>
            </a:r>
          </a:p>
        </p:txBody>
      </p:sp>
      <p:sp>
        <p:nvSpPr>
          <p:cNvPr id="18" name="CaixaDeTexto 17">
            <a:extLst>
              <a:ext uri="{FF2B5EF4-FFF2-40B4-BE49-F238E27FC236}">
                <a16:creationId xmlns:a16="http://schemas.microsoft.com/office/drawing/2014/main" id="{DE4D79FA-1218-40EE-B97E-5EDE9BE380FC}"/>
              </a:ext>
            </a:extLst>
          </p:cNvPr>
          <p:cNvSpPr txBox="1"/>
          <p:nvPr/>
        </p:nvSpPr>
        <p:spPr>
          <a:xfrm>
            <a:off x="1098234" y="3004646"/>
            <a:ext cx="9995531" cy="1477328"/>
          </a:xfrm>
          <a:prstGeom prst="rect">
            <a:avLst/>
          </a:prstGeom>
          <a:noFill/>
        </p:spPr>
        <p:txBody>
          <a:bodyPr wrap="square" rtlCol="0">
            <a:spAutoFit/>
          </a:bodyPr>
          <a:lstStyle/>
          <a:p>
            <a:r>
              <a:rPr lang="pt-BR"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Lorem ipsum dolor sit amet, </a:t>
            </a:r>
            <a:r>
              <a:rPr lang="pt-BR"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consectetur adipiscing elit</a:t>
            </a:r>
            <a:r>
              <a:rPr lang="pt-BR"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sed do eiusmod tempor incididunt ut labore et dolore magna aliqua. Ut enim ad minim veniam, quis nostrud exercitation ullamco </a:t>
            </a:r>
            <a:r>
              <a:rPr lang="pt-BR" b="0" i="1" dirty="0">
                <a:solidFill>
                  <a:srgbClr val="000000"/>
                </a:solidFill>
                <a:effectLst/>
                <a:latin typeface="Tahoma" panose="020B0604030504040204" pitchFamily="34" charset="0"/>
                <a:ea typeface="Tahoma" panose="020B0604030504040204" pitchFamily="34" charset="0"/>
                <a:cs typeface="Tahoma" panose="020B0604030504040204" pitchFamily="34" charset="0"/>
              </a:rPr>
              <a:t>laboris nisi ut aliquip </a:t>
            </a:r>
            <a:r>
              <a:rPr lang="pt-BR"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ex ea commodo consequat. Duis aute irure dolor in reprehenderit in voluptate velit esse cillum dolore eu fugiat nulla pariatur. Excepteur sint occaecat cupidatat non proident, sunt in culpa qui officia anim id est laborum.</a:t>
            </a:r>
            <a:endParaRPr lang="pt-BR"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73878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BE2B97D0-B900-427C-B79F-FF0E2D10236F}"/>
              </a:ext>
            </a:extLst>
          </p:cNvPr>
          <p:cNvPicPr>
            <a:picLocks noChangeAspect="1"/>
          </p:cNvPicPr>
          <p:nvPr/>
        </p:nvPicPr>
        <p:blipFill rotWithShape="1">
          <a:blip r:embed="rId2">
            <a:extLst>
              <a:ext uri="{28A0092B-C50C-407E-A947-70E740481C1C}">
                <a14:useLocalDpi xmlns:a14="http://schemas.microsoft.com/office/drawing/2010/main" val="0"/>
              </a:ext>
            </a:extLst>
          </a:blip>
          <a:srcRect b="86199"/>
          <a:stretch/>
        </p:blipFill>
        <p:spPr>
          <a:xfrm flipH="1">
            <a:off x="0" y="0"/>
            <a:ext cx="12192000" cy="946484"/>
          </a:xfrm>
          <a:prstGeom prst="rect">
            <a:avLst/>
          </a:prstGeom>
        </p:spPr>
      </p:pic>
      <p:sp>
        <p:nvSpPr>
          <p:cNvPr id="16" name="CaixaDeTexto 15">
            <a:extLst>
              <a:ext uri="{FF2B5EF4-FFF2-40B4-BE49-F238E27FC236}">
                <a16:creationId xmlns:a16="http://schemas.microsoft.com/office/drawing/2014/main" id="{BC0893E8-2BB5-4555-927B-F3F4F879B1C8}"/>
              </a:ext>
            </a:extLst>
          </p:cNvPr>
          <p:cNvSpPr txBox="1"/>
          <p:nvPr/>
        </p:nvSpPr>
        <p:spPr>
          <a:xfrm>
            <a:off x="313041" y="288576"/>
            <a:ext cx="8031892" cy="369332"/>
          </a:xfrm>
          <a:prstGeom prst="rect">
            <a:avLst/>
          </a:prstGeom>
          <a:noFill/>
        </p:spPr>
        <p:txBody>
          <a:bodyPr wrap="square" rtlCol="0">
            <a:spAutoFit/>
          </a:bodyPr>
          <a:lstStyle/>
          <a:p>
            <a:r>
              <a:rPr lang="pt-BR" b="1" dirty="0">
                <a:solidFill>
                  <a:srgbClr val="F3E69F"/>
                </a:solidFill>
                <a:latin typeface="Vision" pitchFamily="50" charset="0"/>
              </a:rPr>
              <a:t>II Jornada de Pesquisa do Programa de Pós-Graduação em Design - UFMA</a:t>
            </a:r>
          </a:p>
        </p:txBody>
      </p:sp>
      <p:sp>
        <p:nvSpPr>
          <p:cNvPr id="17" name="CaixaDeTexto 16">
            <a:extLst>
              <a:ext uri="{FF2B5EF4-FFF2-40B4-BE49-F238E27FC236}">
                <a16:creationId xmlns:a16="http://schemas.microsoft.com/office/drawing/2014/main" id="{2FED60EF-D101-4232-B2E5-20C1744DF540}"/>
              </a:ext>
            </a:extLst>
          </p:cNvPr>
          <p:cNvSpPr txBox="1"/>
          <p:nvPr/>
        </p:nvSpPr>
        <p:spPr>
          <a:xfrm>
            <a:off x="754847" y="1925235"/>
            <a:ext cx="5555551" cy="461665"/>
          </a:xfrm>
          <a:prstGeom prst="rect">
            <a:avLst/>
          </a:prstGeom>
          <a:noFill/>
        </p:spPr>
        <p:txBody>
          <a:bodyPr wrap="square" rtlCol="0">
            <a:spAutoFit/>
          </a:bodyPr>
          <a:lstStyle/>
          <a:p>
            <a:r>
              <a:rPr lang="pt-BR" sz="2400" b="1" dirty="0">
                <a:latin typeface="Tahoma" panose="020B0604030504040204" pitchFamily="34" charset="0"/>
                <a:ea typeface="Tahoma" panose="020B0604030504040204" pitchFamily="34" charset="0"/>
                <a:cs typeface="Tahoma" panose="020B0604030504040204" pitchFamily="34" charset="0"/>
              </a:rPr>
              <a:t>2. Texto e imagem</a:t>
            </a:r>
          </a:p>
        </p:txBody>
      </p:sp>
      <p:sp>
        <p:nvSpPr>
          <p:cNvPr id="18" name="CaixaDeTexto 17">
            <a:extLst>
              <a:ext uri="{FF2B5EF4-FFF2-40B4-BE49-F238E27FC236}">
                <a16:creationId xmlns:a16="http://schemas.microsoft.com/office/drawing/2014/main" id="{DE4D79FA-1218-40EE-B97E-5EDE9BE380FC}"/>
              </a:ext>
            </a:extLst>
          </p:cNvPr>
          <p:cNvSpPr txBox="1"/>
          <p:nvPr/>
        </p:nvSpPr>
        <p:spPr>
          <a:xfrm>
            <a:off x="754847" y="2675476"/>
            <a:ext cx="5637715" cy="2585323"/>
          </a:xfrm>
          <a:prstGeom prst="rect">
            <a:avLst/>
          </a:prstGeom>
          <a:noFill/>
        </p:spPr>
        <p:txBody>
          <a:bodyPr wrap="square" rtlCol="0">
            <a:spAutoFit/>
          </a:bodyPr>
          <a:lstStyle/>
          <a:p>
            <a:r>
              <a:rPr lang="pt-BR"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Lorem ipsum dolor sit amet, </a:t>
            </a:r>
            <a:r>
              <a:rPr lang="pt-BR"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consectetur adipiscing elit</a:t>
            </a:r>
            <a:r>
              <a:rPr lang="pt-BR"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sed do eiusmod tempor incididunt ut labore et dolore magna aliqua. Ut enim ad minim veniam, quis nostrud exercitation ullamco </a:t>
            </a:r>
            <a:r>
              <a:rPr lang="pt-BR" b="0" i="1" dirty="0">
                <a:solidFill>
                  <a:srgbClr val="000000"/>
                </a:solidFill>
                <a:effectLst/>
                <a:latin typeface="Tahoma" panose="020B0604030504040204" pitchFamily="34" charset="0"/>
                <a:ea typeface="Tahoma" panose="020B0604030504040204" pitchFamily="34" charset="0"/>
                <a:cs typeface="Tahoma" panose="020B0604030504040204" pitchFamily="34" charset="0"/>
              </a:rPr>
              <a:t>laboris nisi ut aliquip </a:t>
            </a:r>
            <a:r>
              <a:rPr lang="pt-BR"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ex ea commodo consequat. Duis aute irure dolor in reprehenderit in voluptate velit esse cillum dolore eu fugiat nulla pariatur. Excepteur sint occaecat cupidatat non proident, sunt in culpa qui officia deserunt mollit anim id est laborum.</a:t>
            </a:r>
            <a:endParaRPr lang="pt-BR" dirty="0">
              <a:latin typeface="Tahoma" panose="020B0604030504040204" pitchFamily="34" charset="0"/>
              <a:ea typeface="Tahoma" panose="020B0604030504040204" pitchFamily="34" charset="0"/>
              <a:cs typeface="Tahoma" panose="020B0604030504040204" pitchFamily="34" charset="0"/>
            </a:endParaRPr>
          </a:p>
        </p:txBody>
      </p:sp>
      <p:pic>
        <p:nvPicPr>
          <p:cNvPr id="19" name="Picture 2" descr="Index of /uploads/product">
            <a:extLst>
              <a:ext uri="{FF2B5EF4-FFF2-40B4-BE49-F238E27FC236}">
                <a16:creationId xmlns:a16="http://schemas.microsoft.com/office/drawing/2014/main" id="{964F78A1-EA30-4A9F-8C97-7DF00FDC09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331" y="1925235"/>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a:extLst>
              <a:ext uri="{FF2B5EF4-FFF2-40B4-BE49-F238E27FC236}">
                <a16:creationId xmlns:a16="http://schemas.microsoft.com/office/drawing/2014/main" id="{3254D6A2-AE02-454E-8E23-627B9FC188D4}"/>
              </a:ext>
            </a:extLst>
          </p:cNvPr>
          <p:cNvSpPr txBox="1"/>
          <p:nvPr/>
        </p:nvSpPr>
        <p:spPr>
          <a:xfrm>
            <a:off x="7474321" y="5791383"/>
            <a:ext cx="3801979" cy="276999"/>
          </a:xfrm>
          <a:prstGeom prst="rect">
            <a:avLst/>
          </a:prstGeom>
          <a:noFill/>
        </p:spPr>
        <p:txBody>
          <a:bodyPr wrap="square" rtlCol="0">
            <a:spAutoFit/>
          </a:bodyPr>
          <a:lstStyle/>
          <a:p>
            <a:r>
              <a:rPr lang="pt-BR" sz="12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Fonte: Elaborado pelo autor.</a:t>
            </a:r>
          </a:p>
        </p:txBody>
      </p:sp>
    </p:spTree>
    <p:extLst>
      <p:ext uri="{BB962C8B-B14F-4D97-AF65-F5344CB8AC3E}">
        <p14:creationId xmlns:p14="http://schemas.microsoft.com/office/powerpoint/2010/main" val="2285408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41165B9D-CF20-4491-937B-FE9715CE42D5}"/>
              </a:ext>
            </a:extLst>
          </p:cNvPr>
          <p:cNvPicPr>
            <a:picLocks noChangeAspect="1"/>
          </p:cNvPicPr>
          <p:nvPr/>
        </p:nvPicPr>
        <p:blipFill rotWithShape="1">
          <a:blip r:embed="rId2">
            <a:extLst>
              <a:ext uri="{28A0092B-C50C-407E-A947-70E740481C1C}">
                <a14:useLocalDpi xmlns:a14="http://schemas.microsoft.com/office/drawing/2010/main" val="0"/>
              </a:ext>
            </a:extLst>
          </a:blip>
          <a:srcRect b="24445"/>
          <a:stretch/>
        </p:blipFill>
        <p:spPr>
          <a:xfrm flipH="1">
            <a:off x="0" y="0"/>
            <a:ext cx="12192000" cy="5181600"/>
          </a:xfrm>
          <a:prstGeom prst="rect">
            <a:avLst/>
          </a:prstGeom>
          <a:ln>
            <a:solidFill>
              <a:srgbClr val="F3E69F"/>
            </a:solidFill>
          </a:ln>
        </p:spPr>
      </p:pic>
      <p:pic>
        <p:nvPicPr>
          <p:cNvPr id="8" name="Imagem 7">
            <a:extLst>
              <a:ext uri="{FF2B5EF4-FFF2-40B4-BE49-F238E27FC236}">
                <a16:creationId xmlns:a16="http://schemas.microsoft.com/office/drawing/2014/main" id="{CF0D14AC-DFB8-4F83-8A8B-7A5D3F0E3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1471" y="5645237"/>
            <a:ext cx="4572009" cy="762002"/>
          </a:xfrm>
          <a:prstGeom prst="rect">
            <a:avLst/>
          </a:prstGeom>
        </p:spPr>
      </p:pic>
      <p:pic>
        <p:nvPicPr>
          <p:cNvPr id="3" name="Imagem 2">
            <a:extLst>
              <a:ext uri="{FF2B5EF4-FFF2-40B4-BE49-F238E27FC236}">
                <a16:creationId xmlns:a16="http://schemas.microsoft.com/office/drawing/2014/main" id="{D25A0102-EE80-4881-B962-4ACF035DDA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857" y="214182"/>
            <a:ext cx="4753235" cy="4753235"/>
          </a:xfrm>
          <a:prstGeom prst="rect">
            <a:avLst/>
          </a:prstGeom>
        </p:spPr>
      </p:pic>
    </p:spTree>
    <p:extLst>
      <p:ext uri="{BB962C8B-B14F-4D97-AF65-F5344CB8AC3E}">
        <p14:creationId xmlns:p14="http://schemas.microsoft.com/office/powerpoint/2010/main" val="1360174468"/>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TotalTime>
  <Words>207</Words>
  <Application>Microsoft Office PowerPoint</Application>
  <PresentationFormat>Widescreen</PresentationFormat>
  <Paragraphs>10</Paragraphs>
  <Slides>4</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4</vt:i4>
      </vt:variant>
    </vt:vector>
  </HeadingPairs>
  <TitlesOfParts>
    <vt:vector size="10" baseType="lpstr">
      <vt:lpstr>Arial</vt:lpstr>
      <vt:lpstr>Calibri</vt:lpstr>
      <vt:lpstr>Calibri Light</vt:lpstr>
      <vt:lpstr>Tahoma</vt:lpstr>
      <vt:lpstr>Vision</vt:lpstr>
      <vt:lpstr>Tema do Office</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joão victor marinho figueiredo</dc:creator>
  <cp:lastModifiedBy>RAQUEL GOMES NORONHA</cp:lastModifiedBy>
  <cp:revision>7</cp:revision>
  <dcterms:created xsi:type="dcterms:W3CDTF">2021-08-16T03:41:40Z</dcterms:created>
  <dcterms:modified xsi:type="dcterms:W3CDTF">2021-08-17T19:35:58Z</dcterms:modified>
</cp:coreProperties>
</file>